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f62fdc5b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f62fdc5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f62fdc5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f62fdc5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f62fdc5b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f62fdc5b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f62fdc5b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f62fdc5b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f62fdc5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f62fdc5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f62fdc5b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f62fdc5b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f62fdc5b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f62fdc5b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f62fdc5b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f62fdc5b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b13d0c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b13d0c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s2l855MLEZw2GbM7rdC8tEYn0eMimuMy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527463" y="4195850"/>
            <a:ext cx="282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Outfit para la Velada 4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120125" y="623625"/>
            <a:ext cx="4300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b="1" lang="en-GB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utfit para </a:t>
            </a:r>
            <a:br>
              <a:rPr b="1" lang="en-GB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-GB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Velada 4</a:t>
            </a:r>
            <a:endParaRPr b="1"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p13" title="Eliseo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9400" y="46575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¿Por qué yo debería ser electo como presidente?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303250" y="1879050"/>
            <a:ext cx="4537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oppins"/>
              <a:buAutoNum type="arabicPeriod"/>
            </a:pPr>
            <a:r>
              <a:rPr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Candidato con palabra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oppins"/>
              <a:buAutoNum type="arabicPeriod"/>
            </a:pPr>
            <a:r>
              <a:rPr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Candidato presente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oppins"/>
              <a:buAutoNum type="arabicPeriod"/>
            </a:pPr>
            <a:r>
              <a:rPr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Candidato no blanco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303250" y="1879050"/>
            <a:ext cx="4537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oppins"/>
              <a:buAutoNum type="arabicPeriod"/>
            </a:pPr>
            <a:r>
              <a:rPr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Candidato con palabra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oppins"/>
              <a:buAutoNum type="arabicPeriod"/>
            </a:pPr>
            <a:r>
              <a:rPr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Candidato presente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oppins"/>
              <a:buAutoNum type="arabicPeriod"/>
            </a:pPr>
            <a:r>
              <a:rPr lang="en-GB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Candidato no blanco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200" y="612640"/>
            <a:ext cx="2941600" cy="3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598750"/>
            <a:ext cx="6305550" cy="394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1932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25" y="1524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525" y="152400"/>
            <a:ext cx="2605074" cy="173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568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0" y="15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 a Mapache lo hacen kchudo 1 vez cada 8 horas, cuántas veces lo podrán hacer kchudo en 48 horas?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Mapache con K de </a:t>
            </a:r>
            <a:br>
              <a:rPr lang="en-GB"/>
            </a:br>
            <a:r>
              <a:rPr lang="en-GB"/>
              <a:t>Kchudo</a:t>
            </a:r>
            <a:br>
              <a:rPr lang="en-GB"/>
            </a:br>
            <a:r>
              <a:rPr lang="en-GB"/>
              <a:t>Korreazos</a:t>
            </a:r>
            <a:br>
              <a:rPr lang="en-GB"/>
            </a:br>
            <a:r>
              <a:rPr lang="en-GB"/>
              <a:t>c</a:t>
            </a:r>
            <a:r>
              <a:rPr lang="en-GB"/>
              <a:t> Kcharon a su fla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</a:t>
            </a:r>
            <a:r>
              <a:rPr lang="en-GB"/>
              <a:t>inisterio de recursos humanos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terapia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foto de x comidas saludables al 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